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5" r:id="rId3"/>
    <p:sldId id="257" r:id="rId4"/>
    <p:sldId id="258" r:id="rId5"/>
    <p:sldId id="262" r:id="rId6"/>
    <p:sldId id="264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79248" autoAdjust="0"/>
  </p:normalViewPr>
  <p:slideViewPr>
    <p:cSldViewPr>
      <p:cViewPr varScale="1">
        <p:scale>
          <a:sx n="44" d="100"/>
          <a:sy n="44" d="100"/>
        </p:scale>
        <p:origin x="-8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AB2A5-3824-49A3-9AC2-0D733F9AE6F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ABA4A-C168-4537-93FF-764137F6C7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dose-dependent increase in mortality for temperatures below36.5◦C. </a:t>
            </a:r>
          </a:p>
          <a:p>
            <a:pPr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premature infants demonstrated a 12-fold increase in mortality compared with term babies</a:t>
            </a:r>
          </a:p>
          <a:p>
            <a:pPr>
              <a:buFont typeface="Arial" pitchFamily="34" charset="0"/>
              <a:buChar char="•"/>
            </a:pP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Emphasis is on thermal support during and after delivery.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FE06D8-51EB-4C17-80AD-786E0EC85CC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52F43-829D-46E2-98FB-8FF1C2BE0480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9FF9B-CE22-44B7-8D85-B51BFBB0645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Preterm Resuscitation</a:t>
            </a:r>
            <a:br>
              <a:rPr lang="en-US" b="1" dirty="0" smtClean="0"/>
            </a:br>
            <a:r>
              <a:rPr lang="en-US" b="1" dirty="0" smtClean="0"/>
              <a:t>Preparation at birth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 Rhishikesh Thakre</a:t>
            </a:r>
          </a:p>
          <a:p>
            <a:r>
              <a:rPr lang="en-US" dirty="0" smtClean="0"/>
              <a:t>Consultant, Neo clinic and Hospital Aurangabad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 smtClean="0"/>
          </a:p>
          <a:p>
            <a:pPr algn="ctr">
              <a:buNone/>
            </a:pPr>
            <a:r>
              <a:rPr lang="en-IN" sz="4000" b="1" dirty="0" smtClean="0"/>
              <a:t>  Failing to prepare</a:t>
            </a:r>
          </a:p>
          <a:p>
            <a:pPr algn="ctr">
              <a:buNone/>
            </a:pPr>
            <a:r>
              <a:rPr lang="en-IN" sz="4000" b="1" dirty="0" smtClean="0"/>
              <a:t> is </a:t>
            </a:r>
          </a:p>
          <a:p>
            <a:pPr algn="ctr">
              <a:buNone/>
            </a:pPr>
            <a:r>
              <a:rPr lang="en-IN" sz="4000" b="1" dirty="0" smtClean="0"/>
              <a:t>preparing to fail</a:t>
            </a:r>
            <a:endParaRPr lang="en-IN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What additional resources in DR ?</a:t>
            </a:r>
            <a:endParaRPr lang="en-US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33400" y="20574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9800"/>
                <a:gridCol w="6019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STEP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EQUIPMENT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</a:t>
                      </a:r>
                      <a:r>
                        <a:rPr lang="en-US" sz="2800" dirty="0" smtClean="0"/>
                        <a:t>emperature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Room temp (26-28C), Plastic bag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A</a:t>
                      </a:r>
                      <a:r>
                        <a:rPr lang="en-US" sz="2800" dirty="0" smtClean="0"/>
                        <a:t>irway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Suction catheter (8-10F)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B</a:t>
                      </a:r>
                      <a:r>
                        <a:rPr lang="en-US" sz="2800" dirty="0" smtClean="0"/>
                        <a:t>reathing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Preterm bag (180-250 ml), preterm face mask, oxygen</a:t>
                      </a:r>
                      <a:r>
                        <a:rPr lang="en-US" sz="2800" baseline="0" dirty="0" smtClean="0"/>
                        <a:t> b</a:t>
                      </a:r>
                      <a:r>
                        <a:rPr lang="en-US" sz="2800" dirty="0" smtClean="0"/>
                        <a:t>lender, T piece resuscitator, Pulse </a:t>
                      </a:r>
                      <a:r>
                        <a:rPr lang="en-US" sz="2800" dirty="0" err="1" smtClean="0"/>
                        <a:t>oximeter</a:t>
                      </a:r>
                      <a:r>
                        <a:rPr lang="en-US" sz="2800" dirty="0" smtClean="0"/>
                        <a:t>, </a:t>
                      </a:r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Laryngoscope with size 0 -00 blade, </a:t>
                      </a:r>
                    </a:p>
                    <a:p>
                      <a:r>
                        <a:rPr lang="en-US" sz="2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2.5/3 mm </a:t>
                      </a:r>
                      <a:endParaRPr lang="en-US" sz="2800" dirty="0" smtClean="0"/>
                    </a:p>
                  </a:txBody>
                  <a:tcPr/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C</a:t>
                      </a:r>
                      <a:r>
                        <a:rPr lang="en-US" sz="2800" dirty="0" smtClean="0"/>
                        <a:t>irculation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Umbilical catheter (3.5-5 G)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62000" y="1066800"/>
            <a:ext cx="77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 At least 2 qualified people</a:t>
            </a:r>
          </a:p>
          <a:p>
            <a:pPr>
              <a:buFont typeface="Arial" pitchFamily="34" charset="0"/>
              <a:buChar char="•"/>
            </a:pPr>
            <a:endParaRPr lang="en-US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Thermal stabilization in delivery room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Room temp: 26-28 C</a:t>
            </a:r>
          </a:p>
          <a:p>
            <a:r>
              <a:rPr lang="en-US" b="1" dirty="0" smtClean="0"/>
              <a:t>Combination of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 Pre heat cloth/warmer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 Servo control warmer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 Plastic wrap</a:t>
            </a:r>
          </a:p>
          <a:p>
            <a:r>
              <a:rPr lang="en-US" dirty="0" smtClean="0"/>
              <a:t>Avoid hyperthermia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019800" y="1905000"/>
            <a:ext cx="2590800" cy="14478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Target body temperature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36.5-37.5C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dirty="0" smtClean="0"/>
              <a:t>Counseling parents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49530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Prior to birth:</a:t>
            </a:r>
          </a:p>
          <a:p>
            <a:pPr>
              <a:buNone/>
            </a:pPr>
            <a:r>
              <a:rPr lang="en-US" dirty="0" smtClean="0"/>
              <a:t>  - Inform anticipated problems</a:t>
            </a:r>
          </a:p>
          <a:p>
            <a:pPr>
              <a:buNone/>
            </a:pPr>
            <a:r>
              <a:rPr lang="en-US" dirty="0" smtClean="0"/>
              <a:t>  - Available treatment options</a:t>
            </a:r>
          </a:p>
          <a:p>
            <a:endParaRPr lang="en-US" dirty="0" smtClean="0"/>
          </a:p>
          <a:p>
            <a:r>
              <a:rPr lang="en-US" b="1" dirty="0" smtClean="0"/>
              <a:t>After birth:</a:t>
            </a:r>
          </a:p>
          <a:p>
            <a:pPr>
              <a:buFontTx/>
              <a:buChar char="-"/>
            </a:pPr>
            <a:r>
              <a:rPr lang="en-US" dirty="0" smtClean="0"/>
              <a:t>Current problems</a:t>
            </a:r>
          </a:p>
          <a:p>
            <a:pPr>
              <a:buFontTx/>
              <a:buChar char="-"/>
            </a:pPr>
            <a:r>
              <a:rPr lang="en-US" dirty="0" smtClean="0"/>
              <a:t>Short term &amp; long term risks</a:t>
            </a:r>
          </a:p>
          <a:p>
            <a:endParaRPr lang="en-US" dirty="0"/>
          </a:p>
          <a:p>
            <a:r>
              <a:rPr lang="en-US" dirty="0" smtClean="0"/>
              <a:t>Use clear, simple words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To Conclude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Preparation at birth is critical at the time of preterm newborn</a:t>
            </a:r>
          </a:p>
          <a:p>
            <a:endParaRPr lang="en-IN" dirty="0" smtClean="0"/>
          </a:p>
          <a:p>
            <a:r>
              <a:rPr lang="en-IN" dirty="0" smtClean="0"/>
              <a:t>Additional persons and equipments need to be organised</a:t>
            </a:r>
          </a:p>
          <a:p>
            <a:endParaRPr lang="en-IN" dirty="0" smtClean="0"/>
          </a:p>
          <a:p>
            <a:r>
              <a:rPr lang="en-IN" dirty="0" smtClean="0"/>
              <a:t>A checklist of preparation ensures adequacy of preparation</a:t>
            </a:r>
            <a:endParaRPr lang="en-I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219</Words>
  <Application>Microsoft Office PowerPoint</Application>
  <PresentationFormat>On-screen Show (4:3)</PresentationFormat>
  <Paragraphs>51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Preterm Resuscitation Preparation at birth</vt:lpstr>
      <vt:lpstr>Slide 2</vt:lpstr>
      <vt:lpstr>What additional resources in DR ?</vt:lpstr>
      <vt:lpstr>Thermal stabilization in delivery room</vt:lpstr>
      <vt:lpstr>Counseling parents</vt:lpstr>
      <vt:lpstr>To Conclude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Preterm Resuscitation Practical Guide</dc:title>
  <dc:creator>neo</dc:creator>
  <cp:lastModifiedBy>Designo</cp:lastModifiedBy>
  <cp:revision>13</cp:revision>
  <dcterms:created xsi:type="dcterms:W3CDTF">2016-09-22T07:16:11Z</dcterms:created>
  <dcterms:modified xsi:type="dcterms:W3CDTF">2017-06-13T09:21:14Z</dcterms:modified>
</cp:coreProperties>
</file>